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7099300" cy="102346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575" cy="511175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1139" y="1"/>
            <a:ext cx="3076575" cy="511175"/>
          </a:xfrm>
          <a:prstGeom prst="rect">
            <a:avLst/>
          </a:prstGeom>
        </p:spPr>
        <p:txBody>
          <a:bodyPr vert="horz" lIns="91438" tIns="45719" rIns="91438" bIns="45719" rtlCol="0"/>
          <a:lstStyle>
            <a:lvl1pPr algn="r">
              <a:defRPr sz="1200"/>
            </a:lvl1pPr>
          </a:lstStyle>
          <a:p>
            <a:fld id="{1D17B286-3C18-4FCB-AFC9-541F810BA8D0}" type="datetimeFigureOut">
              <a:rPr lang="it-IT" smtClean="0"/>
              <a:t>07/10/2015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1" y="9721850"/>
            <a:ext cx="3076575" cy="51117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1139" y="9721850"/>
            <a:ext cx="3076575" cy="511175"/>
          </a:xfrm>
          <a:prstGeom prst="rect">
            <a:avLst/>
          </a:prstGeom>
        </p:spPr>
        <p:txBody>
          <a:bodyPr vert="horz" lIns="91438" tIns="45719" rIns="91438" bIns="45719" rtlCol="0" anchor="b"/>
          <a:lstStyle>
            <a:lvl1pPr algn="r">
              <a:defRPr sz="1200"/>
            </a:lvl1pPr>
          </a:lstStyle>
          <a:p>
            <a:fld id="{5333EEC5-E809-4C41-941E-75A8DDD0E52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72474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75F4-273F-4E89-816B-A3E54CCFD5E1}" type="datetimeFigureOut">
              <a:rPr lang="it-IT" smtClean="0"/>
              <a:t>07/10/2015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B7C1-154E-405F-B5D1-59D1B5797F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55771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75F4-273F-4E89-816B-A3E54CCFD5E1}" type="datetimeFigureOut">
              <a:rPr lang="it-IT" smtClean="0"/>
              <a:t>07/10/2015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B7C1-154E-405F-B5D1-59D1B5797F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42818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75F4-273F-4E89-816B-A3E54CCFD5E1}" type="datetimeFigureOut">
              <a:rPr lang="it-IT" smtClean="0"/>
              <a:t>07/10/2015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B7C1-154E-405F-B5D1-59D1B5797F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756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75F4-273F-4E89-816B-A3E54CCFD5E1}" type="datetimeFigureOut">
              <a:rPr lang="it-IT" smtClean="0"/>
              <a:t>07/10/2015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B7C1-154E-405F-B5D1-59D1B5797F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5964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75F4-273F-4E89-816B-A3E54CCFD5E1}" type="datetimeFigureOut">
              <a:rPr lang="it-IT" smtClean="0"/>
              <a:t>07/10/2015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B7C1-154E-405F-B5D1-59D1B5797F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8211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75F4-273F-4E89-816B-A3E54CCFD5E1}" type="datetimeFigureOut">
              <a:rPr lang="it-IT" smtClean="0"/>
              <a:t>07/10/2015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B7C1-154E-405F-B5D1-59D1B5797F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311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75F4-273F-4E89-816B-A3E54CCFD5E1}" type="datetimeFigureOut">
              <a:rPr lang="it-IT" smtClean="0"/>
              <a:t>07/10/2015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B7C1-154E-405F-B5D1-59D1B5797F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351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75F4-273F-4E89-816B-A3E54CCFD5E1}" type="datetimeFigureOut">
              <a:rPr lang="it-IT" smtClean="0"/>
              <a:t>07/10/2015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B7C1-154E-405F-B5D1-59D1B5797F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1659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75F4-273F-4E89-816B-A3E54CCFD5E1}" type="datetimeFigureOut">
              <a:rPr lang="it-IT" smtClean="0"/>
              <a:t>07/10/2015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B7C1-154E-405F-B5D1-59D1B5797F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9893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75F4-273F-4E89-816B-A3E54CCFD5E1}" type="datetimeFigureOut">
              <a:rPr lang="it-IT" smtClean="0"/>
              <a:t>07/10/2015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B7C1-154E-405F-B5D1-59D1B5797F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4768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4275F4-273F-4E89-816B-A3E54CCFD5E1}" type="datetimeFigureOut">
              <a:rPr lang="it-IT" smtClean="0"/>
              <a:t>07/10/2015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1B7C1-154E-405F-B5D1-59D1B5797F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876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275F4-273F-4E89-816B-A3E54CCFD5E1}" type="datetimeFigureOut">
              <a:rPr lang="it-IT" smtClean="0"/>
              <a:t>07/10/2015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1B7C1-154E-405F-B5D1-59D1B5797F7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95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8045"/>
            <a:ext cx="6769371" cy="77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1115615" y="6228601"/>
            <a:ext cx="6913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>
                <a:solidFill>
                  <a:srgbClr val="990033"/>
                </a:solidFill>
              </a:rPr>
              <a:t>S. Martino -  20 settembre 2015</a:t>
            </a:r>
            <a:endParaRPr lang="it-IT" sz="3200" b="1" i="1" dirty="0" smtClean="0">
              <a:solidFill>
                <a:srgbClr val="990033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6217"/>
            <a:ext cx="6408712" cy="51870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934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8045"/>
            <a:ext cx="6769371" cy="77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115615" y="6093296"/>
            <a:ext cx="6913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>
                <a:solidFill>
                  <a:srgbClr val="990033"/>
                </a:solidFill>
              </a:rPr>
              <a:t>S. Martino -  20 settembre 2015</a:t>
            </a:r>
            <a:endParaRPr lang="it-IT" sz="3200" b="1" i="1" dirty="0" smtClean="0">
              <a:solidFill>
                <a:srgbClr val="990033"/>
              </a:solidFill>
            </a:endParaRPr>
          </a:p>
        </p:txBody>
      </p:sp>
      <p:pic>
        <p:nvPicPr>
          <p:cNvPr id="11266" name="Picture 2" descr="D:\S117919\Documenti\Mapelli\valtolina-cristina\Spelacchias\Documenti_pers\Anno 2015\Balisca\Mercatando Estate\foto Mario\IMG_03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756" y="1052736"/>
            <a:ext cx="6474604" cy="485595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2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8045"/>
            <a:ext cx="6769371" cy="77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115615" y="6093296"/>
            <a:ext cx="6913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>
                <a:solidFill>
                  <a:srgbClr val="990033"/>
                </a:solidFill>
              </a:rPr>
              <a:t>S. Martino -  20 settembre 2015</a:t>
            </a:r>
            <a:endParaRPr lang="it-IT" sz="3200" b="1" i="1" dirty="0" smtClean="0">
              <a:solidFill>
                <a:srgbClr val="990033"/>
              </a:solidFill>
            </a:endParaRPr>
          </a:p>
        </p:txBody>
      </p:sp>
      <p:pic>
        <p:nvPicPr>
          <p:cNvPr id="12290" name="Picture 2" descr="D:\S117919\Documenti\Mapelli\valtolina-cristina\Spelacchias\Documenti_pers\Anno 2015\Balisca\Mercatando Estate\foto Mario\IMG_03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212" y="1052736"/>
            <a:ext cx="6468210" cy="48511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2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8045"/>
            <a:ext cx="6769371" cy="77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115615" y="6093296"/>
            <a:ext cx="6913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>
                <a:solidFill>
                  <a:srgbClr val="990033"/>
                </a:solidFill>
              </a:rPr>
              <a:t>S. Martino -  20 settembre 2015</a:t>
            </a:r>
            <a:endParaRPr lang="it-IT" sz="3200" b="1" i="1" dirty="0" smtClean="0">
              <a:solidFill>
                <a:srgbClr val="990033"/>
              </a:solidFill>
            </a:endParaRPr>
          </a:p>
        </p:txBody>
      </p:sp>
      <p:pic>
        <p:nvPicPr>
          <p:cNvPr id="13314" name="Picture 2" descr="D:\S117919\Documenti\Mapelli\valtolina-cristina\Spelacchias\Documenti_pers\Anno 2015\Balisca\Mercatando Estate\foto Mario\IMG_03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741" y="1052736"/>
            <a:ext cx="6348619" cy="476146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05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8045"/>
            <a:ext cx="6769371" cy="77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115615" y="6093296"/>
            <a:ext cx="6913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>
                <a:solidFill>
                  <a:srgbClr val="990033"/>
                </a:solidFill>
              </a:rPr>
              <a:t>S. Martino -  20 settembre 2015</a:t>
            </a:r>
            <a:endParaRPr lang="it-IT" sz="3200" b="1" i="1" dirty="0" smtClean="0">
              <a:solidFill>
                <a:srgbClr val="990033"/>
              </a:solidFill>
            </a:endParaRPr>
          </a:p>
        </p:txBody>
      </p:sp>
      <p:pic>
        <p:nvPicPr>
          <p:cNvPr id="14338" name="Picture 2" descr="D:\S117919\Documenti\Mapelli\valtolina-cristina\Spelacchias\Documenti_pers\Anno 2015\Balisca\Mercatando Estate\foto Mario\IMG_03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822" y="980728"/>
            <a:ext cx="6416989" cy="48127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05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8045"/>
            <a:ext cx="6769371" cy="77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115615" y="6093296"/>
            <a:ext cx="6913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>
                <a:solidFill>
                  <a:srgbClr val="990033"/>
                </a:solidFill>
              </a:rPr>
              <a:t>S. Martino -  20 settembre 2015</a:t>
            </a:r>
            <a:endParaRPr lang="it-IT" sz="3200" b="1" i="1" dirty="0" smtClean="0">
              <a:solidFill>
                <a:srgbClr val="990033"/>
              </a:solidFill>
            </a:endParaRPr>
          </a:p>
        </p:txBody>
      </p:sp>
      <p:pic>
        <p:nvPicPr>
          <p:cNvPr id="15362" name="Picture 2" descr="D:\S117919\Documenti\Mapelli\valtolina-cristina\Spelacchias\Documenti_pers\Anno 2015\Balisca\Mercatando Estate\foto Mario\IMG_0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595" y="1089682"/>
            <a:ext cx="6287443" cy="471558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05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8045"/>
            <a:ext cx="6769371" cy="77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D:\S117919\Documenti\Mapelli\valtolina-cristina\Spelacchias\Documenti_pers\Anno 2015\Balisca\Mercatando Estate\foto Mario\IMG_03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08720"/>
            <a:ext cx="6408712" cy="493658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115615" y="6228601"/>
            <a:ext cx="6913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>
                <a:solidFill>
                  <a:srgbClr val="990033"/>
                </a:solidFill>
              </a:rPr>
              <a:t>S. Martino -  20 settembre 2015</a:t>
            </a:r>
            <a:endParaRPr lang="it-IT" sz="3200" b="1" i="1" dirty="0" smtClean="0">
              <a:solidFill>
                <a:srgbClr val="9900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490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8045"/>
            <a:ext cx="6769371" cy="77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115615" y="6228601"/>
            <a:ext cx="6913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>
                <a:solidFill>
                  <a:srgbClr val="990033"/>
                </a:solidFill>
              </a:rPr>
              <a:t>S. Martino -  20 settembre 2015</a:t>
            </a:r>
            <a:endParaRPr lang="it-IT" sz="3200" b="1" i="1" dirty="0" smtClean="0">
              <a:solidFill>
                <a:srgbClr val="990033"/>
              </a:solidFill>
            </a:endParaRPr>
          </a:p>
        </p:txBody>
      </p:sp>
      <p:pic>
        <p:nvPicPr>
          <p:cNvPr id="3074" name="Picture 2" descr="D:\S117919\Documenti\Mapelli\valtolina-cristina\Spelacchias\Documenti_pers\Anno 2015\Balisca\Mercatando Estate\foto Mario\IMG_04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16732"/>
            <a:ext cx="6336704" cy="492383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80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8045"/>
            <a:ext cx="6769371" cy="77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115615" y="6093296"/>
            <a:ext cx="6913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>
                <a:solidFill>
                  <a:srgbClr val="990033"/>
                </a:solidFill>
              </a:rPr>
              <a:t>S. Martino -  20 settembre 2015</a:t>
            </a:r>
            <a:endParaRPr lang="it-IT" sz="3200" b="1" i="1" dirty="0" smtClean="0">
              <a:solidFill>
                <a:srgbClr val="990033"/>
              </a:solidFill>
            </a:endParaRPr>
          </a:p>
        </p:txBody>
      </p:sp>
      <p:pic>
        <p:nvPicPr>
          <p:cNvPr id="4098" name="Picture 2" descr="D:\S117919\Documenti\Mapelli\valtolina-cristina\Spelacchias\Documenti_pers\Anno 2015\Balisca\Mercatando Estate\foto Mario\IMG_04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60" y="1124744"/>
            <a:ext cx="6372200" cy="477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2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8045"/>
            <a:ext cx="6769371" cy="77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115615" y="6165304"/>
            <a:ext cx="6913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>
                <a:solidFill>
                  <a:srgbClr val="990033"/>
                </a:solidFill>
              </a:rPr>
              <a:t>S. Martino -  20 settembre 2015</a:t>
            </a:r>
            <a:endParaRPr lang="it-IT" sz="3200" b="1" i="1" dirty="0" smtClean="0">
              <a:solidFill>
                <a:srgbClr val="990033"/>
              </a:solidFill>
            </a:endParaRPr>
          </a:p>
        </p:txBody>
      </p:sp>
      <p:pic>
        <p:nvPicPr>
          <p:cNvPr id="5122" name="Picture 2" descr="D:\S117919\Documenti\Mapelli\valtolina-cristina\Spelacchias\Documenti_pers\Anno 2015\Balisca\Mercatando Estate\foto Mario\IMG_04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761" y="1052736"/>
            <a:ext cx="6517111" cy="488783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2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8045"/>
            <a:ext cx="6769371" cy="77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115615" y="6165304"/>
            <a:ext cx="6913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>
                <a:solidFill>
                  <a:srgbClr val="990033"/>
                </a:solidFill>
              </a:rPr>
              <a:t>S. Martino -  20 settembre 2015</a:t>
            </a:r>
            <a:endParaRPr lang="it-IT" sz="3200" b="1" i="1" dirty="0" smtClean="0">
              <a:solidFill>
                <a:srgbClr val="990033"/>
              </a:solidFill>
            </a:endParaRPr>
          </a:p>
        </p:txBody>
      </p:sp>
      <p:pic>
        <p:nvPicPr>
          <p:cNvPr id="6146" name="Picture 2" descr="D:\S117919\Documenti\Mapelli\valtolina-cristina\Spelacchias\Documenti_pers\Anno 2015\Balisca\Mercatando Estate\foto Mario\viale 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212" y="1052736"/>
            <a:ext cx="6372200" cy="47791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2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8045"/>
            <a:ext cx="6769371" cy="77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115615" y="6093296"/>
            <a:ext cx="6913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>
                <a:solidFill>
                  <a:srgbClr val="990033"/>
                </a:solidFill>
              </a:rPr>
              <a:t>S. Martino -  20 settembre 2015</a:t>
            </a:r>
            <a:endParaRPr lang="it-IT" sz="3200" b="1" i="1" dirty="0" smtClean="0">
              <a:solidFill>
                <a:srgbClr val="990033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95" y="1196752"/>
            <a:ext cx="6634973" cy="44644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2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8045"/>
            <a:ext cx="6769371" cy="77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115615" y="6093296"/>
            <a:ext cx="6913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>
                <a:solidFill>
                  <a:srgbClr val="990033"/>
                </a:solidFill>
              </a:rPr>
              <a:t>S. Martino -  20 settembre 2015</a:t>
            </a:r>
            <a:endParaRPr lang="it-IT" sz="3200" b="1" i="1" dirty="0" smtClean="0">
              <a:solidFill>
                <a:srgbClr val="990033"/>
              </a:solidFill>
            </a:endParaRPr>
          </a:p>
        </p:txBody>
      </p:sp>
      <p:pic>
        <p:nvPicPr>
          <p:cNvPr id="9218" name="Picture 2" descr="D:\S117919\Documenti\Mapelli\valtolina-cristina\Spelacchias\Documenti_pers\Anno 2015\Balisca\Mercatando Estate\foto Mario\IMG_03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508" y="1052736"/>
            <a:ext cx="6403617" cy="480271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2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8045"/>
            <a:ext cx="6769371" cy="77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1115615" y="6093296"/>
            <a:ext cx="69133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i="1" dirty="0" smtClean="0">
                <a:solidFill>
                  <a:srgbClr val="990033"/>
                </a:solidFill>
              </a:rPr>
              <a:t>S. Martino -  20 settembre 2015</a:t>
            </a:r>
            <a:endParaRPr lang="it-IT" sz="3200" b="1" i="1" dirty="0" smtClean="0">
              <a:solidFill>
                <a:srgbClr val="990033"/>
              </a:solidFill>
            </a:endParaRPr>
          </a:p>
        </p:txBody>
      </p:sp>
      <p:pic>
        <p:nvPicPr>
          <p:cNvPr id="10242" name="Picture 2" descr="D:\S117919\Documenti\Mapelli\valtolina-cristina\Spelacchias\Documenti_pers\Anno 2015\Balisca\Mercatando Estate\foto Mario\IMG_03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052736"/>
            <a:ext cx="6475047" cy="485628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22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98</Words>
  <Application>Microsoft Office PowerPoint</Application>
  <PresentationFormat>Presentazione su schermo (4:3)</PresentationFormat>
  <Paragraphs>14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5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Mapelli Cristina</dc:creator>
  <cp:lastModifiedBy>Mapelli Cristina</cp:lastModifiedBy>
  <cp:revision>21</cp:revision>
  <cp:lastPrinted>2014-11-27T12:53:05Z</cp:lastPrinted>
  <dcterms:created xsi:type="dcterms:W3CDTF">2014-11-25T14:18:16Z</dcterms:created>
  <dcterms:modified xsi:type="dcterms:W3CDTF">2015-10-07T14:00:38Z</dcterms:modified>
</cp:coreProperties>
</file>